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57" r:id="rId5"/>
    <p:sldMasterId id="2147483758" r:id="rId6"/>
    <p:sldMasterId id="2147483759" r:id="rId7"/>
    <p:sldMasterId id="214748376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4487E62-075C-40EF-8479-C4D8571F2171}">
  <a:tblStyle styleId="{A4487E62-075C-40EF-8479-C4D8571F2171}"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9A442E0C-5616-4EFB-8C0E-F796B5E2B404}"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91" name="Google Shape;891;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01" name="Google Shape;901;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10" name="Google Shape;910;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930" name="Google Shape;930;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00" name="Google Shape;700;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850" name="Google Shape;850;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5.png"/><Relationship Id="rId3"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2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7.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2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5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37" name="Shape 637"/>
        <p:cNvGrpSpPr/>
        <p:nvPr/>
      </p:nvGrpSpPr>
      <p:grpSpPr>
        <a:xfrm>
          <a:off x="0" y="0"/>
          <a:ext cx="0" cy="0"/>
          <a:chOff x="0" y="0"/>
          <a:chExt cx="0" cy="0"/>
        </a:xfrm>
      </p:grpSpPr>
      <p:sp>
        <p:nvSpPr>
          <p:cNvPr id="638" name="Google Shape;638;p104"/>
          <p:cNvSpPr/>
          <p:nvPr>
            <p:ph idx="2" type="pic"/>
          </p:nvPr>
        </p:nvSpPr>
        <p:spPr>
          <a:xfrm>
            <a:off x="4572000" y="0"/>
            <a:ext cx="4572000" cy="5143500"/>
          </a:xfrm>
          <a:prstGeom prst="rect">
            <a:avLst/>
          </a:prstGeom>
          <a:solidFill>
            <a:srgbClr val="7F7F7F"/>
          </a:solidFill>
          <a:ln>
            <a:noFill/>
          </a:ln>
        </p:spPr>
      </p:sp>
      <p:sp>
        <p:nvSpPr>
          <p:cNvPr id="639" name="Google Shape;639;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4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5" name="Google Shape;645;p105"/>
          <p:cNvSpPr/>
          <p:nvPr>
            <p:ph idx="2" type="pic"/>
          </p:nvPr>
        </p:nvSpPr>
        <p:spPr>
          <a:xfrm>
            <a:off x="-5" y="-37"/>
            <a:ext cx="2786400" cy="1025700"/>
          </a:xfrm>
          <a:prstGeom prst="rect">
            <a:avLst/>
          </a:prstGeom>
          <a:noFill/>
          <a:ln>
            <a:noFill/>
          </a:ln>
        </p:spPr>
      </p:sp>
      <p:sp>
        <p:nvSpPr>
          <p:cNvPr id="646" name="Google Shape;646;p105"/>
          <p:cNvSpPr/>
          <p:nvPr>
            <p:ph idx="3" type="pic"/>
          </p:nvPr>
        </p:nvSpPr>
        <p:spPr>
          <a:xfrm>
            <a:off x="5465475" y="1135388"/>
            <a:ext cx="3483900" cy="2273700"/>
          </a:xfrm>
          <a:prstGeom prst="rect">
            <a:avLst/>
          </a:prstGeom>
          <a:noFill/>
          <a:ln>
            <a:noFill/>
          </a:ln>
        </p:spPr>
      </p:sp>
      <p:sp>
        <p:nvSpPr>
          <p:cNvPr id="647" name="Google Shape;647;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48" name="Google Shape;648;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49" name="Google Shape;649;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1" name="Shape 651"/>
        <p:cNvGrpSpPr/>
        <p:nvPr/>
      </p:nvGrpSpPr>
      <p:grpSpPr>
        <a:xfrm>
          <a:off x="0" y="0"/>
          <a:ext cx="0" cy="0"/>
          <a:chOff x="0" y="0"/>
          <a:chExt cx="0" cy="0"/>
        </a:xfrm>
      </p:grpSpPr>
      <p:sp>
        <p:nvSpPr>
          <p:cNvPr id="652" name="Google Shape;652;p106"/>
          <p:cNvSpPr/>
          <p:nvPr>
            <p:ph idx="2" type="pic"/>
          </p:nvPr>
        </p:nvSpPr>
        <p:spPr>
          <a:xfrm>
            <a:off x="0" y="0"/>
            <a:ext cx="9144000" cy="5143500"/>
          </a:xfrm>
          <a:prstGeom prst="rect">
            <a:avLst/>
          </a:prstGeom>
          <a:noFill/>
          <a:ln>
            <a:noFill/>
          </a:ln>
        </p:spPr>
      </p:sp>
      <p:sp>
        <p:nvSpPr>
          <p:cNvPr id="653" name="Google Shape;653;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56" name="Shape 656"/>
        <p:cNvGrpSpPr/>
        <p:nvPr/>
      </p:nvGrpSpPr>
      <p:grpSpPr>
        <a:xfrm>
          <a:off x="0" y="0"/>
          <a:ext cx="0" cy="0"/>
          <a:chOff x="0" y="0"/>
          <a:chExt cx="0" cy="0"/>
        </a:xfrm>
      </p:grpSpPr>
      <p:sp>
        <p:nvSpPr>
          <p:cNvPr id="657" name="Google Shape;657;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8" name="Google Shape;658;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59" name="Shape 659"/>
        <p:cNvGrpSpPr/>
        <p:nvPr/>
      </p:nvGrpSpPr>
      <p:grpSpPr>
        <a:xfrm>
          <a:off x="0" y="0"/>
          <a:ext cx="0" cy="0"/>
          <a:chOff x="0" y="0"/>
          <a:chExt cx="0" cy="0"/>
        </a:xfrm>
      </p:grpSpPr>
      <p:sp>
        <p:nvSpPr>
          <p:cNvPr id="660" name="Google Shape;660;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1" name="Google Shape;661;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3"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65" name="Google Shape;665;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66" name="Google Shape;666;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67" name="Google Shape;667;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8" name="Google Shape;668;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69" name="Google Shape;669;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1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673" name="Google Shape;673;p11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674" name="Shape 674"/>
        <p:cNvGrpSpPr/>
        <p:nvPr/>
      </p:nvGrpSpPr>
      <p:grpSpPr>
        <a:xfrm>
          <a:off x="0" y="0"/>
          <a:ext cx="0" cy="0"/>
          <a:chOff x="0" y="0"/>
          <a:chExt cx="0" cy="0"/>
        </a:xfrm>
      </p:grpSpPr>
      <p:sp>
        <p:nvSpPr>
          <p:cNvPr id="675" name="Google Shape;675;p11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6" name="Google Shape;676;p11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77" name="Google Shape;677;p11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678" name="Google Shape;678;p11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79" name="Google Shape;679;p11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80" name="Google Shape;680;p11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1" name="Google Shape;681;p11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11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683" name="Shape 683"/>
        <p:cNvGrpSpPr/>
        <p:nvPr/>
      </p:nvGrpSpPr>
      <p:grpSpPr>
        <a:xfrm>
          <a:off x="0" y="0"/>
          <a:ext cx="0" cy="0"/>
          <a:chOff x="0" y="0"/>
          <a:chExt cx="0" cy="0"/>
        </a:xfrm>
      </p:grpSpPr>
      <p:sp>
        <p:nvSpPr>
          <p:cNvPr id="684" name="Google Shape;684;p113"/>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5" name="Google Shape;685;p113"/>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6" name="Google Shape;686;p113"/>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04"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6"/>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07" name="Google Shape;407;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12"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6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22"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68"/>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31" name="Google Shape;431;p68"/>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4" name="Shape 444"/>
        <p:cNvGrpSpPr/>
        <p:nvPr/>
      </p:nvGrpSpPr>
      <p:grpSpPr>
        <a:xfrm>
          <a:off x="0" y="0"/>
          <a:ext cx="0" cy="0"/>
          <a:chOff x="0" y="0"/>
          <a:chExt cx="0" cy="0"/>
        </a:xfrm>
      </p:grpSpPr>
      <p:sp>
        <p:nvSpPr>
          <p:cNvPr id="445" name="Google Shape;445;p7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6" name="Google Shape;44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47" name="Shape 447"/>
        <p:cNvGrpSpPr/>
        <p:nvPr/>
      </p:nvGrpSpPr>
      <p:grpSpPr>
        <a:xfrm>
          <a:off x="0" y="0"/>
          <a:ext cx="0" cy="0"/>
          <a:chOff x="0" y="0"/>
          <a:chExt cx="0" cy="0"/>
        </a:xfrm>
      </p:grpSpPr>
      <p:sp>
        <p:nvSpPr>
          <p:cNvPr id="448" name="Google Shape;448;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9" name="Google Shape;449;p7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50" name="Shape 450"/>
        <p:cNvGrpSpPr/>
        <p:nvPr/>
      </p:nvGrpSpPr>
      <p:grpSpPr>
        <a:xfrm>
          <a:off x="0" y="0"/>
          <a:ext cx="0" cy="0"/>
          <a:chOff x="0" y="0"/>
          <a:chExt cx="0" cy="0"/>
        </a:xfrm>
      </p:grpSpPr>
      <p:sp>
        <p:nvSpPr>
          <p:cNvPr id="451" name="Google Shape;451;p73"/>
          <p:cNvSpPr/>
          <p:nvPr>
            <p:ph idx="2" type="pic"/>
          </p:nvPr>
        </p:nvSpPr>
        <p:spPr>
          <a:xfrm>
            <a:off x="4572000" y="0"/>
            <a:ext cx="4572000" cy="5143500"/>
          </a:xfrm>
          <a:prstGeom prst="rect">
            <a:avLst/>
          </a:prstGeom>
          <a:solidFill>
            <a:srgbClr val="7F7F7F"/>
          </a:solidFill>
          <a:ln>
            <a:noFill/>
          </a:ln>
        </p:spPr>
      </p:sp>
      <p:sp>
        <p:nvSpPr>
          <p:cNvPr id="452" name="Google Shape;452;p73"/>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53" name="Google Shape;453;p73"/>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4" name="Shape 454"/>
        <p:cNvGrpSpPr/>
        <p:nvPr/>
      </p:nvGrpSpPr>
      <p:grpSpPr>
        <a:xfrm>
          <a:off x="0" y="0"/>
          <a:ext cx="0" cy="0"/>
          <a:chOff x="0" y="0"/>
          <a:chExt cx="0" cy="0"/>
        </a:xfrm>
      </p:grpSpPr>
      <p:sp>
        <p:nvSpPr>
          <p:cNvPr id="455" name="Google Shape;455;p7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9" name="Shape 459"/>
        <p:cNvGrpSpPr/>
        <p:nvPr/>
      </p:nvGrpSpPr>
      <p:grpSpPr>
        <a:xfrm>
          <a:off x="0" y="0"/>
          <a:ext cx="0" cy="0"/>
          <a:chOff x="0" y="0"/>
          <a:chExt cx="0" cy="0"/>
        </a:xfrm>
      </p:grpSpPr>
      <p:sp>
        <p:nvSpPr>
          <p:cNvPr id="460" name="Google Shape;460;p75"/>
          <p:cNvSpPr/>
          <p:nvPr>
            <p:ph idx="2" type="pic"/>
          </p:nvPr>
        </p:nvSpPr>
        <p:spPr>
          <a:xfrm>
            <a:off x="4572000" y="0"/>
            <a:ext cx="4572000" cy="5143500"/>
          </a:xfrm>
          <a:prstGeom prst="rect">
            <a:avLst/>
          </a:prstGeom>
          <a:solidFill>
            <a:srgbClr val="7F7F7F"/>
          </a:solidFill>
          <a:ln>
            <a:noFill/>
          </a:ln>
        </p:spPr>
      </p:sp>
      <p:sp>
        <p:nvSpPr>
          <p:cNvPr id="461" name="Google Shape;461;p75"/>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2" name="Google Shape;462;p75"/>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63"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7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6"/>
          <p:cNvSpPr/>
          <p:nvPr>
            <p:ph idx="2" type="pic"/>
          </p:nvPr>
        </p:nvSpPr>
        <p:spPr>
          <a:xfrm>
            <a:off x="-5" y="-37"/>
            <a:ext cx="2786400" cy="1025700"/>
          </a:xfrm>
          <a:prstGeom prst="rect">
            <a:avLst/>
          </a:prstGeom>
          <a:noFill/>
          <a:ln>
            <a:noFill/>
          </a:ln>
        </p:spPr>
      </p:sp>
      <p:sp>
        <p:nvSpPr>
          <p:cNvPr id="468" name="Google Shape;468;p76"/>
          <p:cNvSpPr/>
          <p:nvPr>
            <p:ph idx="3" type="pic"/>
          </p:nvPr>
        </p:nvSpPr>
        <p:spPr>
          <a:xfrm>
            <a:off x="5465475" y="1135388"/>
            <a:ext cx="3483900" cy="2273700"/>
          </a:xfrm>
          <a:prstGeom prst="rect">
            <a:avLst/>
          </a:prstGeom>
          <a:noFill/>
          <a:ln>
            <a:noFill/>
          </a:ln>
        </p:spPr>
      </p:sp>
      <p:sp>
        <p:nvSpPr>
          <p:cNvPr id="469" name="Google Shape;469;p76"/>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70" name="Google Shape;470;p76"/>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71" name="Google Shape;471;p76"/>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78"/>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8" name="Shape 478"/>
        <p:cNvGrpSpPr/>
        <p:nvPr/>
      </p:nvGrpSpPr>
      <p:grpSpPr>
        <a:xfrm>
          <a:off x="0" y="0"/>
          <a:ext cx="0" cy="0"/>
          <a:chOff x="0" y="0"/>
          <a:chExt cx="0" cy="0"/>
        </a:xfrm>
      </p:grpSpPr>
      <p:sp>
        <p:nvSpPr>
          <p:cNvPr id="479" name="Google Shape;479;p79"/>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0" name="Google Shape;480;p79"/>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81" name="Shape 481"/>
        <p:cNvGrpSpPr/>
        <p:nvPr/>
      </p:nvGrpSpPr>
      <p:grpSpPr>
        <a:xfrm>
          <a:off x="0" y="0"/>
          <a:ext cx="0" cy="0"/>
          <a:chOff x="0" y="0"/>
          <a:chExt cx="0" cy="0"/>
        </a:xfrm>
      </p:grpSpPr>
      <p:sp>
        <p:nvSpPr>
          <p:cNvPr id="482" name="Google Shape;482;p80"/>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3" name="Google Shape;483;p80"/>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4" name="Google Shape;484;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87" name="Google Shape;487;p8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8" name="Google Shape;488;p8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9" name="Google Shape;489;p81"/>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0" name="Google Shape;490;p8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91" name="Google Shape;491;p8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82"/>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95" name="Google Shape;495;p8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96" name="Shape 496"/>
        <p:cNvGrpSpPr/>
        <p:nvPr/>
      </p:nvGrpSpPr>
      <p:grpSpPr>
        <a:xfrm>
          <a:off x="0" y="0"/>
          <a:ext cx="0" cy="0"/>
          <a:chOff x="0" y="0"/>
          <a:chExt cx="0" cy="0"/>
        </a:xfrm>
      </p:grpSpPr>
      <p:sp>
        <p:nvSpPr>
          <p:cNvPr id="497" name="Google Shape;497;p8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3"/>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9" name="Google Shape;499;p8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500" name="Google Shape;500;p83"/>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1" name="Google Shape;501;p8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02" name="Google Shape;502;p8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03" name="Google Shape;50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09"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18" name="Shape 518"/>
        <p:cNvGrpSpPr/>
        <p:nvPr/>
      </p:nvGrpSpPr>
      <p:grpSpPr>
        <a:xfrm>
          <a:off x="0" y="0"/>
          <a:ext cx="0" cy="0"/>
          <a:chOff x="0" y="0"/>
          <a:chExt cx="0" cy="0"/>
        </a:xfrm>
      </p:grpSpPr>
      <p:sp>
        <p:nvSpPr>
          <p:cNvPr id="519" name="Google Shape;519;p8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0" name="Google Shape;520;p8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1" name="Google Shape;521;p8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2" name="Google Shape;522;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26" name="Shape 526"/>
        <p:cNvGrpSpPr/>
        <p:nvPr/>
      </p:nvGrpSpPr>
      <p:grpSpPr>
        <a:xfrm>
          <a:off x="0" y="0"/>
          <a:ext cx="0" cy="0"/>
          <a:chOff x="0" y="0"/>
          <a:chExt cx="0" cy="0"/>
        </a:xfrm>
      </p:grpSpPr>
      <p:sp>
        <p:nvSpPr>
          <p:cNvPr id="527" name="Google Shape;527;p8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8" name="Google Shape;528;p8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9" name="Google Shape;529;p8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30" name="Google Shape;530;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34"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37" name="Google Shape;53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38" name="Google Shape;538;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40" name="Shape 540"/>
        <p:cNvGrpSpPr/>
        <p:nvPr/>
      </p:nvGrpSpPr>
      <p:grpSpPr>
        <a:xfrm>
          <a:off x="0" y="0"/>
          <a:ext cx="0" cy="0"/>
          <a:chOff x="0" y="0"/>
          <a:chExt cx="0" cy="0"/>
        </a:xfrm>
      </p:grpSpPr>
      <p:sp>
        <p:nvSpPr>
          <p:cNvPr id="541" name="Google Shape;541;p8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3" name="Google Shape;543;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45" name="Shape 545"/>
        <p:cNvGrpSpPr/>
        <p:nvPr/>
      </p:nvGrpSpPr>
      <p:grpSpPr>
        <a:xfrm>
          <a:off x="0" y="0"/>
          <a:ext cx="0" cy="0"/>
          <a:chOff x="0" y="0"/>
          <a:chExt cx="0" cy="0"/>
        </a:xfrm>
      </p:grpSpPr>
      <p:sp>
        <p:nvSpPr>
          <p:cNvPr id="546" name="Google Shape;546;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8" name="Google Shape;548;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0" name="Shape 550"/>
        <p:cNvGrpSpPr/>
        <p:nvPr/>
      </p:nvGrpSpPr>
      <p:grpSpPr>
        <a:xfrm>
          <a:off x="0" y="0"/>
          <a:ext cx="0" cy="0"/>
          <a:chOff x="0" y="0"/>
          <a:chExt cx="0" cy="0"/>
        </a:xfrm>
      </p:grpSpPr>
      <p:sp>
        <p:nvSpPr>
          <p:cNvPr id="551" name="Google Shape;551;p9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2" name="Google Shape;552;p9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3" name="Google Shape;553;p9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4" name="Google Shape;554;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6" name="Google Shape;566;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9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2" name="Google Shape;572;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77" name="Google Shape;577;p9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8" name="Google Shape;578;p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79" name="Google Shape;579;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582"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5"/>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85" name="Google Shape;585;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90"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9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98" name="Google Shape;598;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00"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9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09" name="Google Shape;609;p9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12"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2" name="Shape 622"/>
        <p:cNvGrpSpPr/>
        <p:nvPr/>
      </p:nvGrpSpPr>
      <p:grpSpPr>
        <a:xfrm>
          <a:off x="0" y="0"/>
          <a:ext cx="0" cy="0"/>
          <a:chOff x="0" y="0"/>
          <a:chExt cx="0" cy="0"/>
        </a:xfrm>
      </p:grpSpPr>
      <p:sp>
        <p:nvSpPr>
          <p:cNvPr id="623" name="Google Shape;623;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24" name="Google Shape;624;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25" name="Shape 625"/>
        <p:cNvGrpSpPr/>
        <p:nvPr/>
      </p:nvGrpSpPr>
      <p:grpSpPr>
        <a:xfrm>
          <a:off x="0" y="0"/>
          <a:ext cx="0" cy="0"/>
          <a:chOff x="0" y="0"/>
          <a:chExt cx="0" cy="0"/>
        </a:xfrm>
      </p:grpSpPr>
      <p:sp>
        <p:nvSpPr>
          <p:cNvPr id="626" name="Google Shape;626;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7" name="Google Shape;627;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8" name="Shape 628"/>
        <p:cNvGrpSpPr/>
        <p:nvPr/>
      </p:nvGrpSpPr>
      <p:grpSpPr>
        <a:xfrm>
          <a:off x="0" y="0"/>
          <a:ext cx="0" cy="0"/>
          <a:chOff x="0" y="0"/>
          <a:chExt cx="0" cy="0"/>
        </a:xfrm>
      </p:grpSpPr>
      <p:sp>
        <p:nvSpPr>
          <p:cNvPr id="629" name="Google Shape;629;p102"/>
          <p:cNvSpPr/>
          <p:nvPr>
            <p:ph idx="2" type="pic"/>
          </p:nvPr>
        </p:nvSpPr>
        <p:spPr>
          <a:xfrm>
            <a:off x="4572000" y="0"/>
            <a:ext cx="4572000" cy="5143500"/>
          </a:xfrm>
          <a:prstGeom prst="rect">
            <a:avLst/>
          </a:prstGeom>
          <a:solidFill>
            <a:srgbClr val="7F7F7F"/>
          </a:solidFill>
          <a:ln>
            <a:noFill/>
          </a:ln>
        </p:spPr>
      </p:sp>
      <p:sp>
        <p:nvSpPr>
          <p:cNvPr id="630" name="Google Shape;630;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31" name="Google Shape;631;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4" name="Google Shape;634;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1.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theme" Target="../theme/theme5.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slideLayout" Target="../slideLayouts/slideLayout109.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0" Type="http://schemas.openxmlformats.org/officeDocument/2006/relationships/theme" Target="../theme/theme3.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07" name="Google Shape;507;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08" name="Google Shape;508;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0.xml"/><Relationship Id="rId3" Type="http://schemas.openxmlformats.org/officeDocument/2006/relationships/image" Target="../media/image182.png"/><Relationship Id="rId4" Type="http://schemas.openxmlformats.org/officeDocument/2006/relationships/image" Target="../media/image173.jpg"/><Relationship Id="rId5" Type="http://schemas.openxmlformats.org/officeDocument/2006/relationships/image" Target="../media/image170.png"/><Relationship Id="rId6" Type="http://schemas.openxmlformats.org/officeDocument/2006/relationships/image" Target="../media/image19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 Id="rId3" Type="http://schemas.openxmlformats.org/officeDocument/2006/relationships/image" Target="../media/image166.png"/><Relationship Id="rId4" Type="http://schemas.openxmlformats.org/officeDocument/2006/relationships/image" Target="../media/image187.jpg"/><Relationship Id="rId5" Type="http://schemas.openxmlformats.org/officeDocument/2006/relationships/image" Target="../media/image16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7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5.xml"/><Relationship Id="rId3" Type="http://schemas.openxmlformats.org/officeDocument/2006/relationships/image" Target="../media/image18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88.png"/><Relationship Id="rId5" Type="http://schemas.openxmlformats.org/officeDocument/2006/relationships/hyperlink" Target="mailto:membership@lfenergy.org" TargetMode="External"/><Relationship Id="rId6" Type="http://schemas.openxmlformats.org/officeDocument/2006/relationships/image" Target="../media/image178.png"/><Relationship Id="rId7" Type="http://schemas.openxmlformats.org/officeDocument/2006/relationships/image" Target="../media/image181.png"/><Relationship Id="rId8" Type="http://schemas.openxmlformats.org/officeDocument/2006/relationships/image" Target="../media/image1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49.png"/><Relationship Id="rId84" Type="http://schemas.openxmlformats.org/officeDocument/2006/relationships/image" Target="../media/image155.png"/><Relationship Id="rId83" Type="http://schemas.openxmlformats.org/officeDocument/2006/relationships/image" Target="../media/image154.png"/><Relationship Id="rId42" Type="http://schemas.openxmlformats.org/officeDocument/2006/relationships/image" Target="../media/image115.png"/><Relationship Id="rId86" Type="http://schemas.openxmlformats.org/officeDocument/2006/relationships/image" Target="../media/image184.png"/><Relationship Id="rId41" Type="http://schemas.openxmlformats.org/officeDocument/2006/relationships/image" Target="../media/image114.png"/><Relationship Id="rId85" Type="http://schemas.openxmlformats.org/officeDocument/2006/relationships/image" Target="../media/image183.png"/><Relationship Id="rId44" Type="http://schemas.openxmlformats.org/officeDocument/2006/relationships/image" Target="../media/image103.png"/><Relationship Id="rId88" Type="http://schemas.openxmlformats.org/officeDocument/2006/relationships/image" Target="../media/image157.png"/><Relationship Id="rId43" Type="http://schemas.openxmlformats.org/officeDocument/2006/relationships/image" Target="../media/image104.png"/><Relationship Id="rId87" Type="http://schemas.openxmlformats.org/officeDocument/2006/relationships/image" Target="../media/image165.png"/><Relationship Id="rId46" Type="http://schemas.openxmlformats.org/officeDocument/2006/relationships/image" Target="../media/image117.png"/><Relationship Id="rId45" Type="http://schemas.openxmlformats.org/officeDocument/2006/relationships/image" Target="../media/image136.png"/><Relationship Id="rId89" Type="http://schemas.openxmlformats.org/officeDocument/2006/relationships/image" Target="../media/image152.png"/><Relationship Id="rId80" Type="http://schemas.openxmlformats.org/officeDocument/2006/relationships/image" Target="../media/image177.png"/><Relationship Id="rId82" Type="http://schemas.openxmlformats.org/officeDocument/2006/relationships/image" Target="../media/image142.png"/><Relationship Id="rId81" Type="http://schemas.openxmlformats.org/officeDocument/2006/relationships/image" Target="../media/image171.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74.jpg"/><Relationship Id="rId4" Type="http://schemas.openxmlformats.org/officeDocument/2006/relationships/image" Target="../media/image66.png"/><Relationship Id="rId9" Type="http://schemas.openxmlformats.org/officeDocument/2006/relationships/image" Target="../media/image81.png"/><Relationship Id="rId48" Type="http://schemas.openxmlformats.org/officeDocument/2006/relationships/image" Target="../media/image126.png"/><Relationship Id="rId47" Type="http://schemas.openxmlformats.org/officeDocument/2006/relationships/image" Target="../media/image112.png"/><Relationship Id="rId49" Type="http://schemas.openxmlformats.org/officeDocument/2006/relationships/image" Target="../media/image111.png"/><Relationship Id="rId5" Type="http://schemas.openxmlformats.org/officeDocument/2006/relationships/image" Target="../media/image79.png"/><Relationship Id="rId6" Type="http://schemas.openxmlformats.org/officeDocument/2006/relationships/image" Target="../media/image76.png"/><Relationship Id="rId7" Type="http://schemas.openxmlformats.org/officeDocument/2006/relationships/image" Target="../media/image71.png"/><Relationship Id="rId8" Type="http://schemas.openxmlformats.org/officeDocument/2006/relationships/image" Target="../media/image73.png"/><Relationship Id="rId73" Type="http://schemas.openxmlformats.org/officeDocument/2006/relationships/image" Target="../media/image144.png"/><Relationship Id="rId72" Type="http://schemas.openxmlformats.org/officeDocument/2006/relationships/image" Target="../media/image137.png"/><Relationship Id="rId31" Type="http://schemas.openxmlformats.org/officeDocument/2006/relationships/image" Target="../media/image98.png"/><Relationship Id="rId75" Type="http://schemas.openxmlformats.org/officeDocument/2006/relationships/image" Target="../media/image153.png"/><Relationship Id="rId30" Type="http://schemas.openxmlformats.org/officeDocument/2006/relationships/image" Target="../media/image107.png"/><Relationship Id="rId74" Type="http://schemas.openxmlformats.org/officeDocument/2006/relationships/image" Target="../media/image162.png"/><Relationship Id="rId33" Type="http://schemas.openxmlformats.org/officeDocument/2006/relationships/image" Target="../media/image101.png"/><Relationship Id="rId77" Type="http://schemas.openxmlformats.org/officeDocument/2006/relationships/image" Target="../media/image148.png"/><Relationship Id="rId32" Type="http://schemas.openxmlformats.org/officeDocument/2006/relationships/image" Target="../media/image99.jpg"/><Relationship Id="rId76" Type="http://schemas.openxmlformats.org/officeDocument/2006/relationships/image" Target="../media/image159.png"/><Relationship Id="rId35" Type="http://schemas.openxmlformats.org/officeDocument/2006/relationships/image" Target="../media/image105.png"/><Relationship Id="rId79" Type="http://schemas.openxmlformats.org/officeDocument/2006/relationships/image" Target="../media/image146.png"/><Relationship Id="rId34" Type="http://schemas.openxmlformats.org/officeDocument/2006/relationships/image" Target="../media/image122.png"/><Relationship Id="rId78" Type="http://schemas.openxmlformats.org/officeDocument/2006/relationships/image" Target="../media/image151.png"/><Relationship Id="rId71" Type="http://schemas.openxmlformats.org/officeDocument/2006/relationships/image" Target="../media/image138.png"/><Relationship Id="rId70" Type="http://schemas.openxmlformats.org/officeDocument/2006/relationships/image" Target="../media/image143.png"/><Relationship Id="rId37" Type="http://schemas.openxmlformats.org/officeDocument/2006/relationships/image" Target="../media/image133.png"/><Relationship Id="rId36" Type="http://schemas.openxmlformats.org/officeDocument/2006/relationships/image" Target="../media/image102.png"/><Relationship Id="rId39" Type="http://schemas.openxmlformats.org/officeDocument/2006/relationships/image" Target="../media/image96.png"/><Relationship Id="rId38" Type="http://schemas.openxmlformats.org/officeDocument/2006/relationships/image" Target="../media/image110.png"/><Relationship Id="rId62" Type="http://schemas.openxmlformats.org/officeDocument/2006/relationships/image" Target="../media/image134.png"/><Relationship Id="rId61" Type="http://schemas.openxmlformats.org/officeDocument/2006/relationships/image" Target="../media/image123.png"/><Relationship Id="rId20" Type="http://schemas.openxmlformats.org/officeDocument/2006/relationships/image" Target="../media/image90.png"/><Relationship Id="rId64" Type="http://schemas.openxmlformats.org/officeDocument/2006/relationships/image" Target="../media/image147.png"/><Relationship Id="rId63" Type="http://schemas.openxmlformats.org/officeDocument/2006/relationships/image" Target="../media/image140.png"/><Relationship Id="rId22" Type="http://schemas.openxmlformats.org/officeDocument/2006/relationships/image" Target="../media/image95.png"/><Relationship Id="rId66" Type="http://schemas.openxmlformats.org/officeDocument/2006/relationships/image" Target="../media/image150.png"/><Relationship Id="rId21" Type="http://schemas.openxmlformats.org/officeDocument/2006/relationships/image" Target="../media/image113.png"/><Relationship Id="rId65" Type="http://schemas.openxmlformats.org/officeDocument/2006/relationships/image" Target="../media/image145.png"/><Relationship Id="rId24" Type="http://schemas.openxmlformats.org/officeDocument/2006/relationships/image" Target="../media/image132.png"/><Relationship Id="rId68" Type="http://schemas.openxmlformats.org/officeDocument/2006/relationships/image" Target="../media/image169.png"/><Relationship Id="rId23" Type="http://schemas.openxmlformats.org/officeDocument/2006/relationships/image" Target="../media/image83.png"/><Relationship Id="rId67" Type="http://schemas.openxmlformats.org/officeDocument/2006/relationships/image" Target="../media/image139.png"/><Relationship Id="rId60" Type="http://schemas.openxmlformats.org/officeDocument/2006/relationships/image" Target="../media/image120.png"/><Relationship Id="rId26" Type="http://schemas.openxmlformats.org/officeDocument/2006/relationships/image" Target="../media/image106.png"/><Relationship Id="rId25" Type="http://schemas.openxmlformats.org/officeDocument/2006/relationships/image" Target="../media/image94.png"/><Relationship Id="rId69" Type="http://schemas.openxmlformats.org/officeDocument/2006/relationships/image" Target="../media/image141.png"/><Relationship Id="rId28" Type="http://schemas.openxmlformats.org/officeDocument/2006/relationships/image" Target="../media/image88.png"/><Relationship Id="rId27" Type="http://schemas.openxmlformats.org/officeDocument/2006/relationships/image" Target="../media/image109.png"/><Relationship Id="rId29" Type="http://schemas.openxmlformats.org/officeDocument/2006/relationships/image" Target="../media/image93.png"/><Relationship Id="rId51" Type="http://schemas.openxmlformats.org/officeDocument/2006/relationships/image" Target="../media/image131.png"/><Relationship Id="rId95" Type="http://schemas.openxmlformats.org/officeDocument/2006/relationships/image" Target="../media/image167.png"/><Relationship Id="rId50" Type="http://schemas.openxmlformats.org/officeDocument/2006/relationships/image" Target="../media/image119.png"/><Relationship Id="rId94" Type="http://schemas.openxmlformats.org/officeDocument/2006/relationships/image" Target="../media/image160.png"/><Relationship Id="rId53" Type="http://schemas.openxmlformats.org/officeDocument/2006/relationships/image" Target="../media/image129.png"/><Relationship Id="rId52" Type="http://schemas.openxmlformats.org/officeDocument/2006/relationships/image" Target="../media/image124.png"/><Relationship Id="rId11" Type="http://schemas.openxmlformats.org/officeDocument/2006/relationships/image" Target="../media/image89.png"/><Relationship Id="rId55" Type="http://schemas.openxmlformats.org/officeDocument/2006/relationships/image" Target="../media/image128.png"/><Relationship Id="rId10" Type="http://schemas.openxmlformats.org/officeDocument/2006/relationships/image" Target="../media/image69.png"/><Relationship Id="rId54" Type="http://schemas.openxmlformats.org/officeDocument/2006/relationships/image" Target="../media/image118.png"/><Relationship Id="rId13" Type="http://schemas.openxmlformats.org/officeDocument/2006/relationships/image" Target="../media/image116.png"/><Relationship Id="rId57" Type="http://schemas.openxmlformats.org/officeDocument/2006/relationships/image" Target="../media/image125.png"/><Relationship Id="rId12" Type="http://schemas.openxmlformats.org/officeDocument/2006/relationships/image" Target="../media/image85.png"/><Relationship Id="rId56" Type="http://schemas.openxmlformats.org/officeDocument/2006/relationships/image" Target="../media/image130.png"/><Relationship Id="rId91" Type="http://schemas.openxmlformats.org/officeDocument/2006/relationships/image" Target="../media/image175.png"/><Relationship Id="rId90" Type="http://schemas.openxmlformats.org/officeDocument/2006/relationships/image" Target="../media/image163.png"/><Relationship Id="rId93" Type="http://schemas.openxmlformats.org/officeDocument/2006/relationships/image" Target="../media/image158.png"/><Relationship Id="rId92" Type="http://schemas.openxmlformats.org/officeDocument/2006/relationships/image" Target="../media/image164.png"/><Relationship Id="rId15" Type="http://schemas.openxmlformats.org/officeDocument/2006/relationships/image" Target="../media/image92.png"/><Relationship Id="rId59" Type="http://schemas.openxmlformats.org/officeDocument/2006/relationships/image" Target="../media/image127.png"/><Relationship Id="rId14" Type="http://schemas.openxmlformats.org/officeDocument/2006/relationships/image" Target="../media/image100.png"/><Relationship Id="rId58" Type="http://schemas.openxmlformats.org/officeDocument/2006/relationships/image" Target="../media/image121.png"/><Relationship Id="rId17" Type="http://schemas.openxmlformats.org/officeDocument/2006/relationships/image" Target="../media/image78.png"/><Relationship Id="rId16" Type="http://schemas.openxmlformats.org/officeDocument/2006/relationships/image" Target="../media/image91.png"/><Relationship Id="rId19" Type="http://schemas.openxmlformats.org/officeDocument/2006/relationships/image" Target="../media/image82.png"/><Relationship Id="rId18" Type="http://schemas.openxmlformats.org/officeDocument/2006/relationships/image" Target="../media/image8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56.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 Id="rId3" Type="http://schemas.openxmlformats.org/officeDocument/2006/relationships/image" Target="../media/image190.png"/><Relationship Id="rId4" Type="http://schemas.openxmlformats.org/officeDocument/2006/relationships/image" Target="../media/image1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61.png"/><Relationship Id="rId4" Type="http://schemas.openxmlformats.org/officeDocument/2006/relationships/hyperlink" Target="https://landscape.lfenergy.org/softwarestack" TargetMode="External"/><Relationship Id="rId5" Type="http://schemas.openxmlformats.org/officeDocument/2006/relationships/image" Target="../media/image17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72.png"/><Relationship Id="rId5" Type="http://schemas.openxmlformats.org/officeDocument/2006/relationships/image" Target="../media/image174.png"/><Relationship Id="rId6" Type="http://schemas.openxmlformats.org/officeDocument/2006/relationships/image" Target="../media/image1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692" name="Google Shape;692;p11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23"/>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894" name="Google Shape;894;p123"/>
          <p:cNvPicPr preferRelativeResize="0"/>
          <p:nvPr/>
        </p:nvPicPr>
        <p:blipFill>
          <a:blip r:embed="rId3">
            <a:alphaModFix/>
          </a:blip>
          <a:stretch>
            <a:fillRect/>
          </a:stretch>
        </p:blipFill>
        <p:spPr>
          <a:xfrm>
            <a:off x="5244018" y="0"/>
            <a:ext cx="3957132" cy="5171457"/>
          </a:xfrm>
          <a:prstGeom prst="rect">
            <a:avLst/>
          </a:prstGeom>
          <a:noFill/>
          <a:ln>
            <a:noFill/>
          </a:ln>
        </p:spPr>
      </p:pic>
      <p:pic>
        <p:nvPicPr>
          <p:cNvPr id="895" name="Google Shape;895;p123"/>
          <p:cNvPicPr preferRelativeResize="0"/>
          <p:nvPr/>
        </p:nvPicPr>
        <p:blipFill>
          <a:blip r:embed="rId4">
            <a:alphaModFix/>
          </a:blip>
          <a:stretch>
            <a:fillRect/>
          </a:stretch>
        </p:blipFill>
        <p:spPr>
          <a:xfrm>
            <a:off x="8357869" y="57788"/>
            <a:ext cx="754200" cy="746100"/>
          </a:xfrm>
          <a:prstGeom prst="ellipse">
            <a:avLst/>
          </a:prstGeom>
          <a:noFill/>
          <a:ln>
            <a:noFill/>
          </a:ln>
        </p:spPr>
      </p:pic>
      <p:pic>
        <p:nvPicPr>
          <p:cNvPr id="896" name="Google Shape;896;p123"/>
          <p:cNvPicPr preferRelativeResize="0"/>
          <p:nvPr/>
        </p:nvPicPr>
        <p:blipFill>
          <a:blip r:embed="rId5">
            <a:alphaModFix/>
          </a:blip>
          <a:stretch>
            <a:fillRect/>
          </a:stretch>
        </p:blipFill>
        <p:spPr>
          <a:xfrm>
            <a:off x="8389800" y="1796523"/>
            <a:ext cx="754200" cy="754217"/>
          </a:xfrm>
          <a:prstGeom prst="rect">
            <a:avLst/>
          </a:prstGeom>
          <a:noFill/>
          <a:ln>
            <a:noFill/>
          </a:ln>
        </p:spPr>
      </p:pic>
      <p:pic>
        <p:nvPicPr>
          <p:cNvPr id="897" name="Google Shape;897;p123"/>
          <p:cNvPicPr preferRelativeResize="0"/>
          <p:nvPr/>
        </p:nvPicPr>
        <p:blipFill>
          <a:blip r:embed="rId6">
            <a:alphaModFix/>
          </a:blip>
          <a:stretch>
            <a:fillRect/>
          </a:stretch>
        </p:blipFill>
        <p:spPr>
          <a:xfrm>
            <a:off x="7385213" y="1806881"/>
            <a:ext cx="733800" cy="7335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904" name="Google Shape;904;p124"/>
          <p:cNvPicPr preferRelativeResize="0"/>
          <p:nvPr/>
        </p:nvPicPr>
        <p:blipFill>
          <a:blip r:embed="rId3">
            <a:alphaModFix/>
          </a:blip>
          <a:stretch>
            <a:fillRect/>
          </a:stretch>
        </p:blipFill>
        <p:spPr>
          <a:xfrm>
            <a:off x="4752213" y="0"/>
            <a:ext cx="4448938" cy="5143501"/>
          </a:xfrm>
          <a:prstGeom prst="rect">
            <a:avLst/>
          </a:prstGeom>
          <a:noFill/>
          <a:ln>
            <a:noFill/>
          </a:ln>
        </p:spPr>
      </p:pic>
      <p:pic>
        <p:nvPicPr>
          <p:cNvPr id="905" name="Google Shape;905;p124"/>
          <p:cNvPicPr preferRelativeResize="0"/>
          <p:nvPr/>
        </p:nvPicPr>
        <p:blipFill>
          <a:blip r:embed="rId4">
            <a:alphaModFix/>
          </a:blip>
          <a:stretch>
            <a:fillRect/>
          </a:stretch>
        </p:blipFill>
        <p:spPr>
          <a:xfrm>
            <a:off x="6539850" y="3805669"/>
            <a:ext cx="783900" cy="774000"/>
          </a:xfrm>
          <a:prstGeom prst="ellipse">
            <a:avLst/>
          </a:prstGeom>
          <a:noFill/>
          <a:ln>
            <a:noFill/>
          </a:ln>
        </p:spPr>
      </p:pic>
      <p:pic>
        <p:nvPicPr>
          <p:cNvPr id="906" name="Google Shape;906;p124"/>
          <p:cNvPicPr preferRelativeResize="0"/>
          <p:nvPr/>
        </p:nvPicPr>
        <p:blipFill>
          <a:blip r:embed="rId5">
            <a:alphaModFix/>
          </a:blip>
          <a:stretch>
            <a:fillRect/>
          </a:stretch>
        </p:blipFill>
        <p:spPr>
          <a:xfrm>
            <a:off x="7104525" y="34238"/>
            <a:ext cx="744300" cy="7443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5"/>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913" name="Google Shape;913;p125"/>
          <p:cNvPicPr preferRelativeResize="0"/>
          <p:nvPr/>
        </p:nvPicPr>
        <p:blipFill>
          <a:blip r:embed="rId3">
            <a:alphaModFix/>
          </a:blip>
          <a:stretch>
            <a:fillRect/>
          </a:stretch>
        </p:blipFill>
        <p:spPr>
          <a:xfrm>
            <a:off x="4405892" y="0"/>
            <a:ext cx="4781572" cy="51435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graphicFrame>
        <p:nvGraphicFramePr>
          <p:cNvPr id="918" name="Google Shape;918;p126"/>
          <p:cNvGraphicFramePr/>
          <p:nvPr/>
        </p:nvGraphicFramePr>
        <p:xfrm>
          <a:off x="342901" y="1150417"/>
          <a:ext cx="3000000" cy="3000000"/>
        </p:xfrm>
        <a:graphic>
          <a:graphicData uri="http://schemas.openxmlformats.org/drawingml/2006/table">
            <a:tbl>
              <a:tblPr firstRow="1">
                <a:noFill/>
                <a:tableStyleId>{A4487E62-075C-40EF-8479-C4D8571F2171}</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919" name="Google Shape;919;p126"/>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920" name="Google Shape;920;p1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graphicFrame>
        <p:nvGraphicFramePr>
          <p:cNvPr id="925" name="Google Shape;925;p127"/>
          <p:cNvGraphicFramePr/>
          <p:nvPr/>
        </p:nvGraphicFramePr>
        <p:xfrm>
          <a:off x="2922232" y="-6"/>
          <a:ext cx="3000000" cy="3000000"/>
        </p:xfrm>
        <a:graphic>
          <a:graphicData uri="http://schemas.openxmlformats.org/drawingml/2006/table">
            <a:tbl>
              <a:tblPr>
                <a:noFill/>
                <a:tableStyleId>{9A442E0C-5616-4EFB-8C0E-F796B5E2B404}</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926" name="Google Shape;926;p127"/>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2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933" name="Google Shape;933;p128"/>
          <p:cNvPicPr preferRelativeResize="0"/>
          <p:nvPr/>
        </p:nvPicPr>
        <p:blipFill rotWithShape="1">
          <a:blip r:embed="rId3">
            <a:alphaModFix/>
          </a:blip>
          <a:srcRect b="13688" l="0" r="0" t="0"/>
          <a:stretch/>
        </p:blipFill>
        <p:spPr>
          <a:xfrm>
            <a:off x="4546649" y="0"/>
            <a:ext cx="459735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9"/>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939" name="Google Shape;939;p1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40" name="Google Shape;940;p12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946" name="Google Shape;946;p13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947" name="Google Shape;947;p13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48" name="Google Shape;948;p13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9" name="Google Shape;949;p13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950" name="Google Shape;950;p13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951" name="Google Shape;951;p13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952" name="Google Shape;952;p13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5"/>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116"/>
          <p:cNvGrpSpPr/>
          <p:nvPr/>
        </p:nvGrpSpPr>
        <p:grpSpPr>
          <a:xfrm>
            <a:off x="315450" y="14579"/>
            <a:ext cx="8632575" cy="4342476"/>
            <a:chOff x="420600" y="705239"/>
            <a:chExt cx="11510100" cy="5789968"/>
          </a:xfrm>
        </p:grpSpPr>
        <p:pic>
          <p:nvPicPr>
            <p:cNvPr id="703" name="Google Shape;703;p116"/>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704" name="Google Shape;704;p116"/>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705" name="Google Shape;705;p116"/>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706" name="Google Shape;706;p116"/>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707" name="Google Shape;707;p116"/>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708" name="Google Shape;708;p116"/>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709" name="Google Shape;709;p116"/>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710" name="Google Shape;710;p116"/>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711" name="Google Shape;711;p116"/>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712" name="Google Shape;712;p116"/>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713" name="Google Shape;713;p116"/>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714" name="Google Shape;714;p116"/>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715" name="Google Shape;715;p116"/>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716" name="Google Shape;716;p116"/>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717" name="Google Shape;717;p116"/>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718" name="Google Shape;718;p116"/>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719" name="Google Shape;719;p116"/>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720" name="Google Shape;720;p116"/>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721" name="Google Shape;721;p116"/>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722" name="Google Shape;722;p116"/>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723" name="Google Shape;723;p116"/>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724" name="Google Shape;724;p116"/>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725" name="Google Shape;725;p116"/>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726" name="Google Shape;726;p116"/>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727" name="Google Shape;727;p116"/>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728" name="Google Shape;728;p116"/>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729" name="Google Shape;729;p116"/>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730" name="Google Shape;730;p116"/>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731" name="Google Shape;731;p116"/>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732" name="Google Shape;732;p116"/>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733" name="Google Shape;733;p116"/>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734" name="Google Shape;734;p116"/>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735" name="Google Shape;735;p116"/>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736" name="Google Shape;736;p116"/>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737" name="Google Shape;737;p116"/>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738" name="Google Shape;738;p116"/>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116"/>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116"/>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116"/>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116"/>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116"/>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4" name="Google Shape;744;p116"/>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5" name="Google Shape;745;p116"/>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6" name="Google Shape;746;p116"/>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7" name="Google Shape;747;p116"/>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8" name="Google Shape;748;p116"/>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9" name="Google Shape;749;p116"/>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750" name="Google Shape;750;p116"/>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751" name="Google Shape;751;p116"/>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752" name="Google Shape;752;p116"/>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753" name="Google Shape;753;p116"/>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754" name="Google Shape;754;p116"/>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755" name="Google Shape;755;p116"/>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756" name="Google Shape;756;p116"/>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757" name="Google Shape;757;p116"/>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758" name="Google Shape;758;p116"/>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759" name="Google Shape;759;p116"/>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760" name="Google Shape;760;p116"/>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761" name="Google Shape;761;p116"/>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762" name="Google Shape;762;p116"/>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763" name="Google Shape;763;p116"/>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764" name="Google Shape;764;p116"/>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765" name="Google Shape;765;p116"/>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766" name="Google Shape;766;p116"/>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767" name="Google Shape;767;p116"/>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768" name="Google Shape;768;p116"/>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769" name="Google Shape;769;p116"/>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770" name="Google Shape;770;p116"/>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771" name="Google Shape;771;p116"/>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772" name="Google Shape;772;p116"/>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773" name="Google Shape;773;p116"/>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774" name="Google Shape;774;p116"/>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775" name="Google Shape;775;p116"/>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776" name="Google Shape;776;p116"/>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777" name="Google Shape;777;p116"/>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778" name="Google Shape;778;p116"/>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779" name="Google Shape;779;p116"/>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780" name="Google Shape;780;p116"/>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781" name="Google Shape;781;p116"/>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782" name="Google Shape;782;p116"/>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783" name="Google Shape;783;p116"/>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784" name="Google Shape;784;p116"/>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785" name="Google Shape;785;p116"/>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786" name="Google Shape;786;p116"/>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787" name="Google Shape;787;p116"/>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788" name="Google Shape;788;p116"/>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789" name="Google Shape;789;p116"/>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790" name="Google Shape;790;p116"/>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791" name="Google Shape;791;p116"/>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792" name="Google Shape;792;p116"/>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793" name="Google Shape;793;p116"/>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94" name="Google Shape;794;p116"/>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95" name="Google Shape;795;p116"/>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96" name="Google Shape;796;p116"/>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97" name="Google Shape;797;p116"/>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98" name="Google Shape;798;p116"/>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99" name="Google Shape;799;p116"/>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800" name="Google Shape;800;p116"/>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801" name="Google Shape;801;p116"/>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802" name="Google Shape;802;p116"/>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803" name="Google Shape;803;p116"/>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804" name="Google Shape;804;p116"/>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805" name="Google Shape;805;p116"/>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806" name="Google Shape;806;p116"/>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807" name="Google Shape;807;p116"/>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808" name="Google Shape;808;p116"/>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809" name="Google Shape;809;p116"/>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810" name="Google Shape;810;p116"/>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11" name="Google Shape;811;p116"/>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7"/>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817" name="Google Shape;817;p117"/>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818" name="Google Shape;818;p117"/>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819" name="Google Shape;819;p117"/>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820" name="Google Shape;820;p117"/>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8"/>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826" name="Google Shape;826;p118"/>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7" name="Google Shape;827;p118"/>
          <p:cNvSpPr txBox="1"/>
          <p:nvPr/>
        </p:nvSpPr>
        <p:spPr>
          <a:xfrm>
            <a:off x="262500" y="66226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indent="-222250" lvl="0" marL="342900" rtl="0" algn="l">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8" name="Google Shape;828;p118"/>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30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75+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9" name="Google Shape;829;p118"/>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830" name="Google Shape;830;p118"/>
          <p:cNvSpPr txBox="1"/>
          <p:nvPr>
            <p:ph type="title"/>
          </p:nvPr>
        </p:nvSpPr>
        <p:spPr>
          <a:xfrm>
            <a:off x="311775" y="207206"/>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19"/>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836" name="Google Shape;836;p119"/>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37" name="Google Shape;837;p119"/>
          <p:cNvGrpSpPr/>
          <p:nvPr/>
        </p:nvGrpSpPr>
        <p:grpSpPr>
          <a:xfrm>
            <a:off x="1939693" y="768029"/>
            <a:ext cx="805459" cy="4064740"/>
            <a:chOff x="430018" y="304198"/>
            <a:chExt cx="1106400" cy="6249600"/>
          </a:xfrm>
        </p:grpSpPr>
        <p:sp>
          <p:nvSpPr>
            <p:cNvPr id="838" name="Google Shape;838;p119"/>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9" name="Google Shape;839;p119"/>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0" name="Google Shape;840;p119"/>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1" name="Google Shape;841;p119"/>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842" name="Google Shape;842;p119"/>
          <p:cNvGrpSpPr/>
          <p:nvPr/>
        </p:nvGrpSpPr>
        <p:grpSpPr>
          <a:xfrm>
            <a:off x="6602376" y="767909"/>
            <a:ext cx="602100" cy="4064748"/>
            <a:chOff x="6613723" y="1050525"/>
            <a:chExt cx="602100" cy="3347400"/>
          </a:xfrm>
        </p:grpSpPr>
        <p:sp>
          <p:nvSpPr>
            <p:cNvPr id="843" name="Google Shape;843;p119"/>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4" name="Google Shape;844;p119"/>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845" name="Google Shape;845;p119"/>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6" name="Google Shape;846;p119"/>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853" name="Google Shape;853;p120"/>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854" name="Google Shape;854;p120"/>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855" name="Google Shape;855;p120"/>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856" name="Google Shape;856;p120"/>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1"/>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69" name="Google Shape;869;p122"/>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70" name="Google Shape;870;p122"/>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71" name="Google Shape;871;p122"/>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72" name="Google Shape;872;p122"/>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73" name="Google Shape;873;p122"/>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4" name="Google Shape;874;p122"/>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5" name="Google Shape;875;p122"/>
          <p:cNvCxnSpPr>
            <a:stCxn id="870" idx="3"/>
            <a:endCxn id="869"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6" name="Google Shape;876;p122"/>
          <p:cNvCxnSpPr>
            <a:stCxn id="870" idx="2"/>
            <a:endCxn id="872"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77" name="Google Shape;877;p122"/>
          <p:cNvCxnSpPr>
            <a:stCxn id="871" idx="0"/>
            <a:endCxn id="870"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8" name="Google Shape;878;p122"/>
          <p:cNvCxnSpPr>
            <a:stCxn id="869" idx="2"/>
            <a:endCxn id="874"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9" name="Google Shape;879;p122"/>
          <p:cNvCxnSpPr>
            <a:stCxn id="873" idx="0"/>
            <a:endCxn id="869"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80" name="Google Shape;880;p122"/>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81" name="Google Shape;881;p122"/>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82" name="Google Shape;882;p122"/>
          <p:cNvCxnSpPr>
            <a:stCxn id="880"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83" name="Google Shape;883;p122"/>
          <p:cNvCxnSpPr>
            <a:stCxn id="881" idx="1"/>
            <a:endCxn id="880"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84" name="Google Shape;884;p122"/>
          <p:cNvCxnSpPr>
            <a:stCxn id="881"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85" name="Google Shape;885;p122"/>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886" name="Google Shape;886;p122"/>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7" name="Google Shape;887;p122"/>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